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  <p:sldMasterId id="2147483680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7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D6C5D-05FB-2CC8-C636-C6069EE5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5A9C8-63D6-0627-4D6A-AD5B59C0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E7BF8-4709-5393-B247-EB57BF1FC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7789C-DA96-CFE1-9697-9387185B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27E46-B35E-EAA3-1763-74AEEA82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04283-98DB-4717-CAC4-C97DB488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945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95D6-288B-026F-BCDE-72153CE4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4D2F1-5731-3C9C-5A28-EC5FA3652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15B31-DF79-20AF-BDD8-0722E41B9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78229-C3AF-BA3C-8647-0F9141012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6A461-75F1-913D-4AB3-FC7FE300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A019A-EADD-C92A-D471-B7AC190D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656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0F9C-CD53-B447-D190-2CA47D86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4F3CE-26D6-7A6B-DE69-0546411E7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400F2-6DFF-9C99-9D11-820F80D3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66327-435C-EE47-F175-06EC7BA3E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8A44B-FFE6-9F8C-4305-384439A0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2326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506E-2B28-E873-6D32-C77C20004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EE16D-DA2A-3D04-844D-DB696D660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742BE-8449-C8A4-30A2-E0A75625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0F271-0DE2-312D-F46D-B2B3EFA8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719FC-0461-31BC-AE98-C28155BF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201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5CFDAC38-8925-8384-311F-7729E6DBF1DC}"/>
              </a:ext>
            </a:extLst>
          </p:cNvPr>
          <p:cNvSpPr/>
          <p:nvPr userDrawn="1"/>
        </p:nvSpPr>
        <p:spPr>
          <a:xfrm>
            <a:off x="2114441" y="4737395"/>
            <a:ext cx="4371464" cy="1971423"/>
          </a:xfrm>
          <a:prstGeom prst="wedgeRoundRectCallout">
            <a:avLst>
              <a:gd name="adj1" fmla="val -55337"/>
              <a:gd name="adj2" fmla="val 359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4DCBF2D3-0BA1-F9C7-5283-301F1611359D}"/>
              </a:ext>
            </a:extLst>
          </p:cNvPr>
          <p:cNvSpPr/>
          <p:nvPr userDrawn="1"/>
        </p:nvSpPr>
        <p:spPr>
          <a:xfrm>
            <a:off x="2101909" y="2702097"/>
            <a:ext cx="4371464" cy="1971423"/>
          </a:xfrm>
          <a:prstGeom prst="wedgeRoundRectCallout">
            <a:avLst>
              <a:gd name="adj1" fmla="val -62430"/>
              <a:gd name="adj2" fmla="val 47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5A6B3BD9-5E42-77F1-3AE8-E9B60ED6CD50}"/>
              </a:ext>
            </a:extLst>
          </p:cNvPr>
          <p:cNvSpPr/>
          <p:nvPr userDrawn="1"/>
        </p:nvSpPr>
        <p:spPr>
          <a:xfrm>
            <a:off x="2061887" y="651319"/>
            <a:ext cx="4371464" cy="1971423"/>
          </a:xfrm>
          <a:prstGeom prst="wedgeRoundRectCallout">
            <a:avLst>
              <a:gd name="adj1" fmla="val -61829"/>
              <a:gd name="adj2" fmla="val -37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126616" y="740654"/>
            <a:ext cx="4303148" cy="185247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511CE55-F098-C5D9-3F65-86B0BCEEB4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26616" y="2765367"/>
            <a:ext cx="4242006" cy="1838162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8A9D1793-8A15-4C6A-983F-C6798A184F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114441" y="4804202"/>
            <a:ext cx="4242006" cy="2001487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C1BD67-29C8-0BDA-BB2D-88B0F0D9A032}"/>
              </a:ext>
            </a:extLst>
          </p:cNvPr>
          <p:cNvSpPr txBox="1"/>
          <p:nvPr userDrawn="1"/>
        </p:nvSpPr>
        <p:spPr>
          <a:xfrm>
            <a:off x="106144" y="5019677"/>
            <a:ext cx="2462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rtl="0" eaLnBrk="1" latinLnBrk="0" hangingPunct="1">
              <a:spcBef>
                <a:spcPct val="0"/>
              </a:spcBef>
              <a:buNone/>
            </a:pPr>
            <a:r>
              <a:rPr lang="en-AU" sz="2400" b="1" kern="1200" dirty="0">
                <a:solidFill>
                  <a:srgbClr val="0070C0"/>
                </a:solidFill>
                <a:latin typeface="+mj-lt"/>
                <a:ea typeface="+mj-ea"/>
              </a:rPr>
              <a:t>What happened?</a:t>
            </a:r>
          </a:p>
          <a:p>
            <a:pPr algn="l" defTabSz="457200" rtl="0" eaLnBrk="1" latinLnBrk="0" hangingPunct="1">
              <a:spcBef>
                <a:spcPct val="0"/>
              </a:spcBef>
              <a:buNone/>
            </a:pPr>
            <a:endParaRPr lang="en-AU" sz="2400" b="1" kern="1200" dirty="0">
              <a:solidFill>
                <a:srgbClr val="0070C0"/>
              </a:solidFill>
              <a:latin typeface="+mj-lt"/>
              <a:ea typeface="+mj-ea"/>
            </a:endParaRPr>
          </a:p>
          <a:p>
            <a:pPr algn="l" defTabSz="457200" rtl="0" eaLnBrk="1" latinLnBrk="0" hangingPunct="1">
              <a:spcBef>
                <a:spcPct val="0"/>
              </a:spcBef>
              <a:buNone/>
            </a:pPr>
            <a:r>
              <a:rPr lang="en-AU" sz="2400" b="1" kern="1200" dirty="0">
                <a:solidFill>
                  <a:srgbClr val="0070C0"/>
                </a:solidFill>
                <a:latin typeface="+mj-lt"/>
                <a:ea typeface="+mj-ea"/>
              </a:rPr>
              <a:t>What next?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6382B3-E2EE-9EF6-3BE8-86AC8BFF06FC}"/>
              </a:ext>
            </a:extLst>
          </p:cNvPr>
          <p:cNvSpPr txBox="1"/>
          <p:nvPr userDrawn="1"/>
        </p:nvSpPr>
        <p:spPr>
          <a:xfrm>
            <a:off x="106144" y="2845052"/>
            <a:ext cx="1866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rtl="0" eaLnBrk="1" latinLnBrk="0" hangingPunct="1">
              <a:spcBef>
                <a:spcPct val="0"/>
              </a:spcBef>
              <a:buNone/>
            </a:pPr>
            <a:r>
              <a:rPr lang="en-AU" sz="2400" b="1" kern="1200" dirty="0">
                <a:solidFill>
                  <a:srgbClr val="0070C0"/>
                </a:solidFill>
                <a:latin typeface="+mj-lt"/>
                <a:ea typeface="+mj-ea"/>
              </a:rPr>
              <a:t>How?</a:t>
            </a:r>
          </a:p>
          <a:p>
            <a:pPr algn="l" defTabSz="457200" rtl="0" eaLnBrk="1" latinLnBrk="0" hangingPunct="1">
              <a:spcBef>
                <a:spcPct val="0"/>
              </a:spcBef>
              <a:buNone/>
            </a:pPr>
            <a:endParaRPr lang="en-AU" sz="2400" b="1" kern="1200" dirty="0">
              <a:solidFill>
                <a:srgbClr val="0070C0"/>
              </a:solidFill>
              <a:latin typeface="+mj-lt"/>
              <a:ea typeface="+mj-ea"/>
            </a:endParaRPr>
          </a:p>
          <a:p>
            <a:pPr algn="l" defTabSz="457200" rtl="0" eaLnBrk="1" latinLnBrk="0" hangingPunct="1">
              <a:spcBef>
                <a:spcPct val="0"/>
              </a:spcBef>
              <a:buNone/>
            </a:pPr>
            <a:r>
              <a:rPr lang="en-AU" sz="2400" b="1" kern="1200" dirty="0">
                <a:solidFill>
                  <a:srgbClr val="0070C0"/>
                </a:solidFill>
                <a:latin typeface="+mj-lt"/>
                <a:ea typeface="+mj-ea"/>
              </a:rPr>
              <a:t>How much?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1DB9E3-180A-571F-A608-2D0313D50CE7}"/>
              </a:ext>
            </a:extLst>
          </p:cNvPr>
          <p:cNvSpPr txBox="1"/>
          <p:nvPr userDrawn="1"/>
        </p:nvSpPr>
        <p:spPr>
          <a:xfrm>
            <a:off x="106144" y="1036867"/>
            <a:ext cx="1515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rtl="0" eaLnBrk="1" latinLnBrk="0" hangingPunct="1">
              <a:spcBef>
                <a:spcPct val="0"/>
              </a:spcBef>
              <a:buNone/>
            </a:pPr>
            <a:r>
              <a:rPr lang="en-AU" sz="2400" b="1" kern="1200" dirty="0">
                <a:solidFill>
                  <a:srgbClr val="0070C0"/>
                </a:solidFill>
                <a:latin typeface="+mj-lt"/>
                <a:ea typeface="+mj-ea"/>
              </a:rPr>
              <a:t>What?</a:t>
            </a:r>
          </a:p>
          <a:p>
            <a:pPr algn="l" defTabSz="457200" rtl="0" eaLnBrk="1" latinLnBrk="0" hangingPunct="1">
              <a:spcBef>
                <a:spcPct val="0"/>
              </a:spcBef>
              <a:buNone/>
            </a:pPr>
            <a:endParaRPr lang="en-AU" sz="2400" b="1" kern="1200" dirty="0">
              <a:solidFill>
                <a:srgbClr val="0070C0"/>
              </a:solidFill>
              <a:latin typeface="+mj-lt"/>
              <a:ea typeface="+mj-ea"/>
            </a:endParaRPr>
          </a:p>
          <a:p>
            <a:pPr algn="l" defTabSz="457200" rtl="0" eaLnBrk="1" latinLnBrk="0" hangingPunct="1">
              <a:spcBef>
                <a:spcPct val="0"/>
              </a:spcBef>
              <a:buNone/>
            </a:pPr>
            <a:r>
              <a:rPr lang="en-AU" sz="2400" b="1" kern="1200" dirty="0">
                <a:solidFill>
                  <a:srgbClr val="0070C0"/>
                </a:solidFill>
                <a:latin typeface="+mj-lt"/>
                <a:ea typeface="+mj-ea"/>
              </a:rPr>
              <a:t>Why?</a:t>
            </a:r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92E68A5D-5174-B01C-539D-3495EDA68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78124" y="312308"/>
            <a:ext cx="2328149" cy="20173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C4F470E8-A94B-F21B-D305-9D105B8220E4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6578123" y="2567279"/>
            <a:ext cx="2328149" cy="20173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00384CBE-689C-889F-5AF2-3472763FA9DB}"/>
              </a:ext>
            </a:extLst>
          </p:cNvPr>
          <p:cNvSpPr>
            <a:spLocks noGrp="1"/>
          </p:cNvSpPr>
          <p:nvPr>
            <p:ph type="pic" idx="20"/>
          </p:nvPr>
        </p:nvSpPr>
        <p:spPr>
          <a:xfrm>
            <a:off x="6504808" y="5896303"/>
            <a:ext cx="2328149" cy="81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1DCA1F59-04BA-7BA7-89B6-7DD3F0B24B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04808" y="4809777"/>
            <a:ext cx="2254357" cy="5825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/>
            </a:lvl2pPr>
            <a:lvl4pPr>
              <a:defRPr sz="1050"/>
            </a:lvl4pPr>
          </a:lstStyle>
          <a:p>
            <a:pPr lvl="0"/>
            <a:r>
              <a:rPr lang="en-US" dirty="0"/>
              <a:t>Your name &amp; photo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FED14DB7-E77A-B41D-FA21-04D5FF0AC1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144" y="141446"/>
            <a:ext cx="7886700" cy="455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Project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535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0088-6B7D-1F25-5FB5-14779B376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FE6DB-3244-763C-52FD-085F2A1A0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886FB-FF85-6234-DFBB-528C729B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6809A-025A-97C0-8ECB-6020B0790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AFC1D-6E50-BF48-E03D-2D2DF530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05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9B535-7DA9-848B-BE5C-FFF845435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167DB-A225-749D-CB74-2A53D7947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7DAF1-B6A6-1E75-280D-E5281027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765F7-BA6F-4741-3FAA-39B74254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16F69-EAEB-13FF-91F2-0923E747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46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90300-1418-18C2-D0F0-4EBAB256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176B1-1FB5-65C5-DACC-43FF54223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1283B-8555-5DFD-B71C-6FDD6344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A256-09A1-3BF3-FCF2-30F84F36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38052-FF14-E562-0E97-61DC861DD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563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C61FC-E3A7-4FCA-E7F6-4A27BE4B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BED3-2588-8570-A68F-37FD0BD2A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2D651-7945-8F47-3098-87C496F70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22C16-EF55-7F98-5CE0-4ECCE427E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89DC7-407F-8740-E6C4-5E0FFD5C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17E60-BD52-36E8-C7DD-676B0A80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66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21F7-B7BC-48A5-6033-0FBA507BC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EC6F3-5A1D-CCBF-F1A5-8E72D2909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33402-41B8-305E-978A-F130A7EBC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66BE9-10B7-1904-BE06-D3AF6018F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B64D1-64A4-B024-22CF-50CC95D73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A8714-3098-6B0B-8266-00F9F7A4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851AC8-E4AB-A1DB-916E-7D72B564A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1CC70C-2B48-273B-3EFC-FDA59100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97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7B08-F418-BA3E-82E0-4F554CB70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9501C-2005-5E1D-4993-D4F68433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417FB7-84C4-B114-53B5-F60913341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79247-17F5-56BC-F705-93E30DD4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29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110F6E-D893-6587-8A56-2120E176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E049A3-B05C-B413-B7D7-36FE79015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8CF25-39C4-8A76-5080-57A44D99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158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77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79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D2EBB-3C9D-A4A4-34EB-AF2C3CD6A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59122-7EAF-8968-7DFA-213351FBB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03334-FD75-3B27-1B3F-7A76E17EF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06E1-73D3-4725-9217-1CB187AFA41B}" type="datetimeFigureOut">
              <a:rPr lang="en-AU" smtClean="0"/>
              <a:t>13/01/2023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5BF7-85DA-4EA8-DD8C-5FEA56932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2155F-0474-6FA7-1FF6-F65B63FD4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DC1C-25CC-42EF-A136-A7074827B9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380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FD9CBE6-0AEE-4EF3-7023-4874E92688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B70BF-4E78-1614-6DFF-51907E1165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F4CCA-89BB-9C7B-55E9-665A174D10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72E2704-8480-3873-1C19-0E558E95B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78124" y="656806"/>
            <a:ext cx="2328149" cy="2351562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B0C3503-20E9-FD27-E08C-E94AFDD285D0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6578123" y="3108562"/>
            <a:ext cx="2328149" cy="2351562"/>
          </a:xfrm>
        </p:spPr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56C1686-ECB0-B4EF-9BD0-96B55C50536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78123" y="5560318"/>
            <a:ext cx="2254357" cy="985373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A031679-0AFA-0031-E368-35400656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650CAE-E5C4-E740-BAE3-6C2598616018}"/>
              </a:ext>
            </a:extLst>
          </p:cNvPr>
          <p:cNvSpPr/>
          <p:nvPr/>
        </p:nvSpPr>
        <p:spPr>
          <a:xfrm>
            <a:off x="6164205" y="7539864"/>
            <a:ext cx="2401466" cy="529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bg2">
                    <a:lumMod val="90000"/>
                    <a:lumOff val="10000"/>
                  </a:schemeClr>
                </a:solidFill>
              </a:rPr>
              <a:t>Your name &amp; photo</a:t>
            </a:r>
          </a:p>
        </p:txBody>
      </p:sp>
    </p:spTree>
    <p:extLst>
      <p:ext uri="{BB962C8B-B14F-4D97-AF65-F5344CB8AC3E}">
        <p14:creationId xmlns:p14="http://schemas.microsoft.com/office/powerpoint/2010/main" val="4042163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7748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 2</vt:lpstr>
      <vt:lpstr>Quotable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Barker</dc:creator>
  <cp:lastModifiedBy>Sue Barker</cp:lastModifiedBy>
  <cp:revision>9</cp:revision>
  <dcterms:created xsi:type="dcterms:W3CDTF">2022-12-26T03:38:16Z</dcterms:created>
  <dcterms:modified xsi:type="dcterms:W3CDTF">2023-01-13T05:17:29Z</dcterms:modified>
</cp:coreProperties>
</file>