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71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44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964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8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353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61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150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673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94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50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121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EFD49-BF13-49A0-8111-ED6851E0D4B6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5817-BA3E-4861-8113-232A5DE32B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703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6F90C0-5A28-A306-8ACA-C7805CE6DA67}"/>
              </a:ext>
            </a:extLst>
          </p:cNvPr>
          <p:cNvSpPr txBox="1"/>
          <p:nvPr/>
        </p:nvSpPr>
        <p:spPr>
          <a:xfrm>
            <a:off x="227909" y="243677"/>
            <a:ext cx="8688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>
                <a:solidFill>
                  <a:srgbClr val="FF6600"/>
                </a:solidFill>
              </a:rPr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C4BF23-AE9F-1C0E-F7D5-2B00C92D4AD3}"/>
              </a:ext>
            </a:extLst>
          </p:cNvPr>
          <p:cNvSpPr txBox="1"/>
          <p:nvPr/>
        </p:nvSpPr>
        <p:spPr>
          <a:xfrm>
            <a:off x="227909" y="1296055"/>
            <a:ext cx="791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Why?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E7E15A-5C3E-3BAA-203A-51DFE2938920}"/>
              </a:ext>
            </a:extLst>
          </p:cNvPr>
          <p:cNvSpPr txBox="1"/>
          <p:nvPr/>
        </p:nvSpPr>
        <p:spPr>
          <a:xfrm>
            <a:off x="6595709" y="1296055"/>
            <a:ext cx="2199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What Happened?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2C9458-7DE9-3E42-1D58-A0EB27EC035E}"/>
              </a:ext>
            </a:extLst>
          </p:cNvPr>
          <p:cNvSpPr txBox="1"/>
          <p:nvPr/>
        </p:nvSpPr>
        <p:spPr>
          <a:xfrm>
            <a:off x="1026185" y="3567106"/>
            <a:ext cx="1656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How Much?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D93AC3-007D-EE74-AD05-77C24D46678F}"/>
              </a:ext>
            </a:extLst>
          </p:cNvPr>
          <p:cNvSpPr txBox="1"/>
          <p:nvPr/>
        </p:nvSpPr>
        <p:spPr>
          <a:xfrm>
            <a:off x="234591" y="3552901"/>
            <a:ext cx="791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5">
                    <a:lumMod val="50000"/>
                  </a:schemeClr>
                </a:solidFill>
              </a:rPr>
              <a:t>How?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627A79-5E67-EAF1-048C-784328905F9D}"/>
              </a:ext>
            </a:extLst>
          </p:cNvPr>
          <p:cNvSpPr txBox="1"/>
          <p:nvPr/>
        </p:nvSpPr>
        <p:spPr>
          <a:xfrm>
            <a:off x="348286" y="3890053"/>
            <a:ext cx="285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err="1"/>
              <a:t>xxxxx</a:t>
            </a:r>
            <a:endParaRPr lang="en-A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AA13EE-16B1-ACE4-C609-D185A30273AC}"/>
              </a:ext>
            </a:extLst>
          </p:cNvPr>
          <p:cNvSpPr txBox="1"/>
          <p:nvPr/>
        </p:nvSpPr>
        <p:spPr>
          <a:xfrm>
            <a:off x="315385" y="1610579"/>
            <a:ext cx="2661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err="1"/>
              <a:t>xxxxxx</a:t>
            </a:r>
            <a:endParaRPr lang="en-AU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67FAC3-7852-41C8-FB0A-13AD0A52533D}"/>
              </a:ext>
            </a:extLst>
          </p:cNvPr>
          <p:cNvSpPr txBox="1"/>
          <p:nvPr/>
        </p:nvSpPr>
        <p:spPr>
          <a:xfrm>
            <a:off x="6724449" y="1585810"/>
            <a:ext cx="2419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2000" dirty="0" err="1"/>
              <a:t>xxxx</a:t>
            </a:r>
            <a:endParaRPr lang="en-AU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4485CD-68DE-8A3F-944C-EEA5D7EE8E70}"/>
              </a:ext>
            </a:extLst>
          </p:cNvPr>
          <p:cNvSpPr txBox="1"/>
          <p:nvPr/>
        </p:nvSpPr>
        <p:spPr>
          <a:xfrm>
            <a:off x="7433114" y="6460434"/>
            <a:ext cx="9654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AU" sz="1400" dirty="0"/>
              <a:t>name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4B23BF-A1F7-D113-BE98-CFBA796FC844}"/>
              </a:ext>
            </a:extLst>
          </p:cNvPr>
          <p:cNvSpPr txBox="1"/>
          <p:nvPr/>
        </p:nvSpPr>
        <p:spPr>
          <a:xfrm>
            <a:off x="7653832" y="5561945"/>
            <a:ext cx="96547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400" i="1" dirty="0"/>
              <a:t>Put a photo of yourself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DABFF1-A69A-1A96-8AFF-D5FF0604EF4B}"/>
              </a:ext>
            </a:extLst>
          </p:cNvPr>
          <p:cNvSpPr txBox="1"/>
          <p:nvPr/>
        </p:nvSpPr>
        <p:spPr>
          <a:xfrm>
            <a:off x="4204875" y="2010689"/>
            <a:ext cx="96547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400" i="1" dirty="0"/>
              <a:t>Put 1 or 2 (max 3) large, clear images here</a:t>
            </a:r>
          </a:p>
        </p:txBody>
      </p:sp>
    </p:spTree>
    <p:extLst>
      <p:ext uri="{BB962C8B-B14F-4D97-AF65-F5344CB8AC3E}">
        <p14:creationId xmlns:p14="http://schemas.microsoft.com/office/powerpoint/2010/main" val="174282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Barker</dc:creator>
  <cp:lastModifiedBy>Sue Barker</cp:lastModifiedBy>
  <cp:revision>8</cp:revision>
  <cp:lastPrinted>2023-01-06T00:45:08Z</cp:lastPrinted>
  <dcterms:created xsi:type="dcterms:W3CDTF">2023-01-05T01:42:18Z</dcterms:created>
  <dcterms:modified xsi:type="dcterms:W3CDTF">2023-01-23T01:09:21Z</dcterms:modified>
</cp:coreProperties>
</file>