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8B7"/>
    <a:srgbClr val="A09D79"/>
    <a:srgbClr val="AD5C4D"/>
    <a:srgbClr val="543E35"/>
    <a:srgbClr val="637700"/>
    <a:srgbClr val="FFF4ED"/>
    <a:srgbClr val="5E6A76"/>
    <a:srgbClr val="000000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830"/>
  </p:normalViewPr>
  <p:slideViewPr>
    <p:cSldViewPr snapToGrid="0">
      <p:cViewPr varScale="1">
        <p:scale>
          <a:sx n="83" d="100"/>
          <a:sy n="83" d="100"/>
        </p:scale>
        <p:origin x="63" y="216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1/23/2023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1/23/2023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7AB109-D696-F27C-BD95-5BEBCF3AC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023" y="470446"/>
            <a:ext cx="4703295" cy="676656"/>
          </a:xfrm>
        </p:spPr>
        <p:txBody>
          <a:bodyPr/>
          <a:lstStyle/>
          <a:p>
            <a:r>
              <a:rPr lang="en-US" dirty="0"/>
              <a:t>My WFH space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ADE49E-7CC1-6704-5852-FAE992A0E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7023" y="1233350"/>
            <a:ext cx="4572000" cy="4868401"/>
          </a:xfrm>
        </p:spPr>
        <p:txBody>
          <a:bodyPr>
            <a:normAutofit/>
          </a:bodyPr>
          <a:lstStyle/>
          <a:p>
            <a:r>
              <a:rPr lang="en-US" b="1" dirty="0">
                <a:latin typeface="Gill Sans Nova" panose="020B0602020104020203" pitchFamily="34" charset="0"/>
              </a:rPr>
              <a:t>Where is it?</a:t>
            </a:r>
          </a:p>
          <a:p>
            <a:r>
              <a:rPr lang="en-US" dirty="0"/>
              <a:t>xxx</a:t>
            </a:r>
          </a:p>
          <a:p>
            <a:r>
              <a:rPr lang="en-US" b="1" dirty="0">
                <a:latin typeface="Gill Sans Nova" panose="020B0602020104020203" pitchFamily="34" charset="0"/>
              </a:rPr>
              <a:t>Who uses it?</a:t>
            </a:r>
          </a:p>
          <a:p>
            <a:r>
              <a:rPr lang="en-US" b="1" dirty="0"/>
              <a:t>xxx</a:t>
            </a:r>
          </a:p>
          <a:p>
            <a:r>
              <a:rPr lang="en-US" b="1" dirty="0">
                <a:latin typeface="Gill Sans Nova" panose="020B0602020104020203" pitchFamily="34" charset="0"/>
              </a:rPr>
              <a:t>How was it created?</a:t>
            </a:r>
          </a:p>
          <a:p>
            <a:r>
              <a:rPr lang="en-US" b="1" dirty="0"/>
              <a:t>xxx</a:t>
            </a:r>
          </a:p>
          <a:p>
            <a:r>
              <a:rPr lang="en-US" b="1" dirty="0">
                <a:latin typeface="Gill Sans Nova" panose="020B0602020104020203" pitchFamily="34" charset="0"/>
              </a:rPr>
              <a:t>How is it furnished?</a:t>
            </a:r>
          </a:p>
          <a:p>
            <a:r>
              <a:rPr lang="en-US" b="1" dirty="0"/>
              <a:t>xxx</a:t>
            </a:r>
          </a:p>
          <a:p>
            <a:r>
              <a:rPr lang="en-US" b="1" dirty="0">
                <a:latin typeface="Gill Sans Nova" panose="020B0602020104020203" pitchFamily="34" charset="0"/>
              </a:rPr>
              <a:t>What do I like most about it?</a:t>
            </a:r>
          </a:p>
          <a:p>
            <a:r>
              <a:rPr lang="en-US" b="1" dirty="0"/>
              <a:t>xxx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5D029-257A-C084-D723-B5E115AF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784" y="6459804"/>
            <a:ext cx="7788273" cy="310896"/>
          </a:xfrm>
        </p:spPr>
        <p:txBody>
          <a:bodyPr/>
          <a:lstStyle/>
          <a:p>
            <a:r>
              <a:rPr lang="en-US" i="1" dirty="0"/>
              <a:t>Put your name and photo of you here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DA59AB7-0E8D-5C4D-7E1A-FBA0068775C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418206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s_Organic_Presentation_Win32_SW_v10.potx" id="{6F7A4518-677F-49D0-AD76-8F0F7DEFB1E5}" vid="{F577DF72-62B0-42B0-B34E-786789A797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{6DAA3F37-2C8E-4A49-9366-7A1837327F1C}tf11964407_win32</Template>
  <TotalTime>20</TotalTime>
  <Words>42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Gill Sans Nova</vt:lpstr>
      <vt:lpstr>Gill Sans Nova Light</vt:lpstr>
      <vt:lpstr>Sagona Book</vt:lpstr>
      <vt:lpstr>Office Theme</vt:lpstr>
      <vt:lpstr>My WFH space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WFH space</dc:title>
  <dc:creator>Sue Barker</dc:creator>
  <cp:lastModifiedBy>Sue Barker</cp:lastModifiedBy>
  <cp:revision>3</cp:revision>
  <dcterms:created xsi:type="dcterms:W3CDTF">2022-12-31T14:02:35Z</dcterms:created>
  <dcterms:modified xsi:type="dcterms:W3CDTF">2023-01-23T01:11:26Z</dcterms:modified>
</cp:coreProperties>
</file>